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layfair Display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Oswal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PlayfairDisplay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swald-regular.fntdata"/><Relationship Id="rId25" Type="http://schemas.openxmlformats.org/officeDocument/2006/relationships/font" Target="fonts/Montserrat-boldItalic.fntdata"/><Relationship Id="rId27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layfairDisplay-bold.fntdata"/><Relationship Id="rId18" Type="http://schemas.openxmlformats.org/officeDocument/2006/relationships/font" Target="fonts/PlayfairDis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4fb5f5268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4fb5f5268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4fb5f526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4fb5f526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4fb5f526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4fb5f526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4fb5f5268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4fb5f5268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4fb5f5268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4fb5f5268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4fb5f5268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4fb5f5268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4fb5f5268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4fb5f5268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4fb5f5268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4fb5f5268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4fb5f5268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4fb5f5268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4fb5f5268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4fb5f526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4fb5f5268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4fb5f5268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contaminación atmosférica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Marcos Castillo García.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Causas que provocan la contaminación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La contaminación se produce por los humos (vehículos e industrias), aerosoles, polvo, ruidos, malos olores, radiación atómica, etc. Es la perturbación de la calidad y composición de la atmósfera por sustancias extrañas a su constitución normal.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850" y="2481975"/>
            <a:ext cx="3710050" cy="20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1.Contaminación física o energética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Se produce a causa de la liberación en el medio ambiente de algunas formas de energía capaces de ejercer efectos perjudiciales sobre las personas o sobre el medio ambiente. Por ejemplo: la radiactividad, las radiaciones </a:t>
            </a:r>
            <a:r>
              <a:rPr lang="es"/>
              <a:t>electromagnéticas</a:t>
            </a:r>
            <a:r>
              <a:rPr lang="es"/>
              <a:t> de baja energía y el ruido.</a:t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0350" y="2571750"/>
            <a:ext cx="3274425" cy="218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1.1 Contaminación radiactiva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24250"/>
            <a:ext cx="8520600" cy="35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 radiactividad es la capacidad que poseen algunos elementos químicos, como el uranio y el radón, de emitir espontáneamente determinados tipos de radiaciones o partículas de alta energía.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El mayor grado de contaminación es originada por las actividades humanas, procede fundamentalmente de las centrales nucleares.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Las radiaciones pueden provocar alteraciones en el ADN, que pueden causar alteraciones y enfermedades de tipo cancerígeno.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1.2 Contaminación electromagnética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Las líneas de alta tensión, los transformadores, las antenas, los teléfonos de la telefonía móvil y algunos electrodomésticos generan radiaciones electromagnéticas de baja energía.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No tienen efectos adversos para la salud, pero este tipo de radiaciones </a:t>
            </a:r>
            <a:r>
              <a:rPr lang="es"/>
              <a:t>podrían</a:t>
            </a:r>
            <a:r>
              <a:rPr lang="es"/>
              <a:t> provocar fatiga, insomnio, ansiedad, etc.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1.3 Contaminación sonora: el ruido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ruido se puede definir como un tipo de sonido molesto, indeseado y que puede resultar peligroso para la salud humana.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Las principales fuentes de contaminación sonora son la circulación de vehículos, el tráfico aéreo, la maquinaria de la industria y los lugares de ocio.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La intensidad del ruido se mide con un aparato llamado sonómetro y se expresa en decibelios.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2.Contaminación biológica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Cuando alguien estornuda, expele miles de gotas que pueden contener microorganismos responsables de enfermedades, como el virus de la gripe,Estos microorganismos no se desarrollan bien en el aire.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Algunas bacterias, hongos y protozoos han desarrollado formas de resistencia.</a:t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774" y="2965250"/>
            <a:ext cx="2031725" cy="191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3.Contaminación química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 genera por la actividad humana, principalmente por la industria, el transporte y las calefacciones.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Los contaminantes químicos son las amenazas más graves para nuestro planeta y son responsables de los grandes problemas medioambientales.</a:t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3175" y="2891825"/>
            <a:ext cx="3809999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3.1 La lluvia ácida: el cielo corrosivo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La lluvia ácida se produce cuando los óxidos de azufre y de nitrógeno, generados por la combustión de carbón y derivados del petróleo, se combinan con el vapor de agua de la atmósfera y se transforman en ácidos y que caen con la lluvia, los granizos o la nieve.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3.2 Agujeros en la capa de ozono: el filtro destruido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capa de ozono que existe alrededor del planeta se adelgaza y casi llega a destruirse en las regiones polares, por la acción de ciertos gases.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A través de estos agujeros de la capa de ozono </a:t>
            </a:r>
            <a:r>
              <a:rPr lang="es"/>
              <a:t>penetra</a:t>
            </a:r>
            <a:r>
              <a:rPr lang="es"/>
              <a:t> radiaciones ultravioletas de alta energía que pueden causar ceguera y cáncer de piel.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3.3 Incremento del efecto invernadero: la fiebre del planeta</a:t>
            </a:r>
            <a:endParaRPr/>
          </a:p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efecto invernadero se incrementa por las emisiones de algunos gases, como el dióxido de carbono generado por la actividad volcánica, los incendios y la quema de combustibles.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La consecuencia del efecto invernadero es una subida de la temperatura que provoca cambios climáticos, también la fusión de los casquetes polares y de los glaciares, lo que </a:t>
            </a:r>
            <a:r>
              <a:rPr lang="es"/>
              <a:t>provocaría</a:t>
            </a:r>
            <a:r>
              <a:rPr lang="es"/>
              <a:t> el aumento del mar.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Consecuencias de la contaminación</a:t>
            </a:r>
            <a:endParaRPr/>
          </a:p>
        </p:txBody>
      </p:sp>
      <p:sp>
        <p:nvSpPr>
          <p:cNvPr id="129" name="Google Shape;129;p2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222222"/>
                </a:solidFill>
                <a:highlight>
                  <a:srgbClr val="FFFFFF"/>
                </a:highlight>
              </a:rPr>
              <a:t>L</a:t>
            </a:r>
            <a:r>
              <a:rPr lang="es">
                <a:solidFill>
                  <a:srgbClr val="222222"/>
                </a:solidFill>
                <a:highlight>
                  <a:srgbClr val="FFFFFF"/>
                </a:highlight>
              </a:rPr>
              <a:t>a </a:t>
            </a:r>
            <a:r>
              <a:rPr b="1" lang="es">
                <a:solidFill>
                  <a:srgbClr val="222222"/>
                </a:solidFill>
                <a:highlight>
                  <a:srgbClr val="FFFFFF"/>
                </a:highlight>
              </a:rPr>
              <a:t>contaminación</a:t>
            </a:r>
            <a:r>
              <a:rPr lang="es">
                <a:solidFill>
                  <a:srgbClr val="222222"/>
                </a:solidFill>
                <a:highlight>
                  <a:srgbClr val="FFFFFF"/>
                </a:highlight>
              </a:rPr>
              <a:t> atmosférica urbana aumenta el riesgo de padecer enfermedades respiratorias agudas, como la neumonía, y crónicas, como el cáncer del pulmón y las enfermedades cardiovasculares.</a:t>
            </a:r>
            <a:endParaRPr sz="2400"/>
          </a:p>
        </p:txBody>
      </p:sp>
      <p:pic>
        <p:nvPicPr>
          <p:cNvPr id="130" name="Google Shape;1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4975" y="2412450"/>
            <a:ext cx="2501500" cy="250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